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5" r:id="rId45"/>
    <p:sldId id="356" r:id="rId46"/>
    <p:sldId id="358" r:id="rId47"/>
    <p:sldId id="357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</a:t>
            </a:r>
            <a:r>
              <a:rPr kumimoji="1" lang="zh-TW" altLang="en-US" dirty="0" smtClean="0"/>
              <a:t>分類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最後一部份是介紹我目前的研究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23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基礎設備介紹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30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4437</TotalTime>
  <Words>2254</Words>
  <Application>Microsoft Macintosh PowerPoint</Application>
  <PresentationFormat>寬螢幕</PresentationFormat>
  <Paragraphs>646</Paragraphs>
  <Slides>73</Slides>
  <Notes>47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Arial</vt:lpstr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873</cp:revision>
  <dcterms:created xsi:type="dcterms:W3CDTF">2018-06-25T02:04:20Z</dcterms:created>
  <dcterms:modified xsi:type="dcterms:W3CDTF">2018-07-30T06:38:44Z</dcterms:modified>
</cp:coreProperties>
</file>